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10" Type="http://schemas.openxmlformats.org/officeDocument/2006/relationships/image" Target="../media/image9.png" /><Relationship Id="rId4" Type="http://schemas.openxmlformats.org/officeDocument/2006/relationships/image" Target="../media/image3.png" /><Relationship Id="rId9" Type="http://schemas.openxmlformats.org/officeDocument/2006/relationships/image" Target="../media/image8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 /><Relationship Id="rId13" Type="http://schemas.openxmlformats.org/officeDocument/2006/relationships/image" Target="../media/image89.png" /><Relationship Id="rId3" Type="http://schemas.openxmlformats.org/officeDocument/2006/relationships/image" Target="../media/image79.png" /><Relationship Id="rId7" Type="http://schemas.openxmlformats.org/officeDocument/2006/relationships/image" Target="../media/image83.png" /><Relationship Id="rId12" Type="http://schemas.openxmlformats.org/officeDocument/2006/relationships/image" Target="../media/image88.png" /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82.png" /><Relationship Id="rId11" Type="http://schemas.openxmlformats.org/officeDocument/2006/relationships/image" Target="../media/image87.png" /><Relationship Id="rId5" Type="http://schemas.openxmlformats.org/officeDocument/2006/relationships/image" Target="../media/image81.png" /><Relationship Id="rId15" Type="http://schemas.openxmlformats.org/officeDocument/2006/relationships/image" Target="../media/image91.png" /><Relationship Id="rId10" Type="http://schemas.openxmlformats.org/officeDocument/2006/relationships/image" Target="../media/image86.png" /><Relationship Id="rId4" Type="http://schemas.openxmlformats.org/officeDocument/2006/relationships/image" Target="../media/image80.png" /><Relationship Id="rId9" Type="http://schemas.openxmlformats.org/officeDocument/2006/relationships/image" Target="../media/image85.png" /><Relationship Id="rId14" Type="http://schemas.openxmlformats.org/officeDocument/2006/relationships/image" Target="../media/image90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 /><Relationship Id="rId3" Type="http://schemas.openxmlformats.org/officeDocument/2006/relationships/image" Target="../media/image93.png" /><Relationship Id="rId7" Type="http://schemas.openxmlformats.org/officeDocument/2006/relationships/image" Target="../media/image97.png" /><Relationship Id="rId2" Type="http://schemas.openxmlformats.org/officeDocument/2006/relationships/image" Target="../media/image92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6.png" /><Relationship Id="rId5" Type="http://schemas.openxmlformats.org/officeDocument/2006/relationships/image" Target="../media/image95.png" /><Relationship Id="rId10" Type="http://schemas.openxmlformats.org/officeDocument/2006/relationships/image" Target="../media/image100.png" /><Relationship Id="rId4" Type="http://schemas.openxmlformats.org/officeDocument/2006/relationships/image" Target="../media/image94.png" /><Relationship Id="rId9" Type="http://schemas.openxmlformats.org/officeDocument/2006/relationships/image" Target="../media/image9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 /><Relationship Id="rId2" Type="http://schemas.openxmlformats.org/officeDocument/2006/relationships/image" Target="../media/image92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94.png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13" Type="http://schemas.openxmlformats.org/officeDocument/2006/relationships/image" Target="../media/image21.png" /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12" Type="http://schemas.openxmlformats.org/officeDocument/2006/relationships/image" Target="../media/image20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4.png" /><Relationship Id="rId11" Type="http://schemas.openxmlformats.org/officeDocument/2006/relationships/image" Target="../media/image19.png" /><Relationship Id="rId5" Type="http://schemas.openxmlformats.org/officeDocument/2006/relationships/image" Target="../media/image13.png" /><Relationship Id="rId15" Type="http://schemas.openxmlformats.org/officeDocument/2006/relationships/image" Target="../media/image23.png" /><Relationship Id="rId10" Type="http://schemas.openxmlformats.org/officeDocument/2006/relationships/image" Target="../media/image18.png" /><Relationship Id="rId4" Type="http://schemas.openxmlformats.org/officeDocument/2006/relationships/image" Target="../media/image12.png" /><Relationship Id="rId9" Type="http://schemas.openxmlformats.org/officeDocument/2006/relationships/image" Target="../media/image17.png" /><Relationship Id="rId14" Type="http://schemas.openxmlformats.org/officeDocument/2006/relationships/image" Target="../media/image22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8.png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1.png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4.png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 /><Relationship Id="rId3" Type="http://schemas.openxmlformats.org/officeDocument/2006/relationships/image" Target="../media/image39.png" /><Relationship Id="rId7" Type="http://schemas.openxmlformats.org/officeDocument/2006/relationships/image" Target="../media/image43.png" /><Relationship Id="rId12" Type="http://schemas.openxmlformats.org/officeDocument/2006/relationships/image" Target="../media/image48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2.png" /><Relationship Id="rId11" Type="http://schemas.openxmlformats.org/officeDocument/2006/relationships/image" Target="../media/image47.png" /><Relationship Id="rId5" Type="http://schemas.openxmlformats.org/officeDocument/2006/relationships/image" Target="../media/image41.png" /><Relationship Id="rId10" Type="http://schemas.openxmlformats.org/officeDocument/2006/relationships/image" Target="../media/image46.png" /><Relationship Id="rId4" Type="http://schemas.openxmlformats.org/officeDocument/2006/relationships/image" Target="../media/image40.png" /><Relationship Id="rId9" Type="http://schemas.openxmlformats.org/officeDocument/2006/relationships/image" Target="../media/image45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 /><Relationship Id="rId13" Type="http://schemas.openxmlformats.org/officeDocument/2006/relationships/image" Target="../media/image57.png" /><Relationship Id="rId3" Type="http://schemas.openxmlformats.org/officeDocument/2006/relationships/image" Target="../media/image39.png" /><Relationship Id="rId7" Type="http://schemas.openxmlformats.org/officeDocument/2006/relationships/image" Target="../media/image51.png" /><Relationship Id="rId12" Type="http://schemas.openxmlformats.org/officeDocument/2006/relationships/image" Target="../media/image56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2.png" /><Relationship Id="rId11" Type="http://schemas.openxmlformats.org/officeDocument/2006/relationships/image" Target="../media/image55.png" /><Relationship Id="rId5" Type="http://schemas.openxmlformats.org/officeDocument/2006/relationships/image" Target="../media/image50.png" /><Relationship Id="rId15" Type="http://schemas.openxmlformats.org/officeDocument/2006/relationships/image" Target="../media/image59.png" /><Relationship Id="rId10" Type="http://schemas.openxmlformats.org/officeDocument/2006/relationships/image" Target="../media/image54.png" /><Relationship Id="rId4" Type="http://schemas.openxmlformats.org/officeDocument/2006/relationships/image" Target="../media/image49.png" /><Relationship Id="rId9" Type="http://schemas.openxmlformats.org/officeDocument/2006/relationships/image" Target="../media/image53.png" /><Relationship Id="rId14" Type="http://schemas.openxmlformats.org/officeDocument/2006/relationships/image" Target="../media/image58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 /><Relationship Id="rId13" Type="http://schemas.openxmlformats.org/officeDocument/2006/relationships/image" Target="../media/image69.png" /><Relationship Id="rId18" Type="http://schemas.openxmlformats.org/officeDocument/2006/relationships/image" Target="../media/image74.png" /><Relationship Id="rId3" Type="http://schemas.openxmlformats.org/officeDocument/2006/relationships/image" Target="../media/image39.png" /><Relationship Id="rId21" Type="http://schemas.openxmlformats.org/officeDocument/2006/relationships/image" Target="../media/image77.png" /><Relationship Id="rId7" Type="http://schemas.openxmlformats.org/officeDocument/2006/relationships/image" Target="../media/image63.png" /><Relationship Id="rId12" Type="http://schemas.openxmlformats.org/officeDocument/2006/relationships/image" Target="../media/image68.png" /><Relationship Id="rId17" Type="http://schemas.openxmlformats.org/officeDocument/2006/relationships/image" Target="../media/image73.png" /><Relationship Id="rId2" Type="http://schemas.openxmlformats.org/officeDocument/2006/relationships/image" Target="../media/image38.png" /><Relationship Id="rId16" Type="http://schemas.openxmlformats.org/officeDocument/2006/relationships/image" Target="../media/image72.png" /><Relationship Id="rId20" Type="http://schemas.openxmlformats.org/officeDocument/2006/relationships/image" Target="../media/image76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2.png" /><Relationship Id="rId11" Type="http://schemas.openxmlformats.org/officeDocument/2006/relationships/image" Target="../media/image67.png" /><Relationship Id="rId5" Type="http://schemas.openxmlformats.org/officeDocument/2006/relationships/image" Target="../media/image61.png" /><Relationship Id="rId15" Type="http://schemas.openxmlformats.org/officeDocument/2006/relationships/image" Target="../media/image71.png" /><Relationship Id="rId10" Type="http://schemas.openxmlformats.org/officeDocument/2006/relationships/image" Target="../media/image66.png" /><Relationship Id="rId19" Type="http://schemas.openxmlformats.org/officeDocument/2006/relationships/image" Target="../media/image75.png" /><Relationship Id="rId4" Type="http://schemas.openxmlformats.org/officeDocument/2006/relationships/image" Target="../media/image60.png" /><Relationship Id="rId9" Type="http://schemas.openxmlformats.org/officeDocument/2006/relationships/image" Target="../media/image65.png" /><Relationship Id="rId14" Type="http://schemas.openxmlformats.org/officeDocument/2006/relationships/image" Target="../media/image7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0793" y="2830223"/>
            <a:ext cx="7790620" cy="34050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0996" y="6029647"/>
            <a:ext cx="996430" cy="7623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4388" y="6077923"/>
            <a:ext cx="919862" cy="4759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00996" y="6502971"/>
            <a:ext cx="1020449" cy="7595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5948" y="6565142"/>
            <a:ext cx="914834" cy="11929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9999" y="7650639"/>
            <a:ext cx="1322135" cy="756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8341" y="7718502"/>
            <a:ext cx="919862" cy="4759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09824" y="1410609"/>
            <a:ext cx="6333333" cy="12752381"/>
            <a:chOff x="9809824" y="1410609"/>
            <a:chExt cx="6333333" cy="12752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09824" y="1410609"/>
              <a:ext cx="6325776" cy="12747455"/>
              <a:chOff x="9809824" y="1410609"/>
              <a:chExt cx="6325776" cy="1274745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6936" y="-4622500"/>
                <a:ext cx="12651551" cy="25494910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09824" y="1410609"/>
                <a:ext cx="6325776" cy="1274745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180339" y="1723786"/>
              <a:ext cx="5566219" cy="12053090"/>
              <a:chOff x="10180339" y="1723786"/>
              <a:chExt cx="5566219" cy="1205309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80339" y="1723786"/>
                <a:ext cx="5566219" cy="120530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363" y="2449694"/>
            <a:ext cx="3426804" cy="5923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8409" y="2258652"/>
            <a:ext cx="4209060" cy="57452"/>
            <a:chOff x="638409" y="2258652"/>
            <a:chExt cx="4209060" cy="574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409" y="2258652"/>
              <a:ext cx="4209060" cy="5745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836" y="3082259"/>
            <a:ext cx="4971886" cy="16754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898" y="219121"/>
            <a:ext cx="2885825" cy="4180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156" y="643465"/>
            <a:ext cx="2801449" cy="8064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08948" y="713590"/>
            <a:ext cx="4409524" cy="8866667"/>
            <a:chOff x="6608948" y="713590"/>
            <a:chExt cx="4409524" cy="88666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08948" y="713590"/>
              <a:ext cx="4403707" cy="8863930"/>
              <a:chOff x="6608948" y="713590"/>
              <a:chExt cx="4403707" cy="88639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07095" y="-3481253"/>
                <a:ext cx="8807414" cy="17727860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08948" y="713590"/>
                <a:ext cx="4403707" cy="886393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66883" y="931357"/>
              <a:ext cx="3874939" cy="8381104"/>
              <a:chOff x="6866883" y="931357"/>
              <a:chExt cx="3874939" cy="838110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66883" y="931357"/>
                <a:ext cx="3874939" cy="838110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48679" y="5562039"/>
            <a:ext cx="5183719" cy="555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3333" y="5343916"/>
            <a:ext cx="4619048" cy="63074"/>
            <a:chOff x="533333" y="5343916"/>
            <a:chExt cx="4619048" cy="630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333" y="5343916"/>
              <a:ext cx="4619048" cy="6307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1909" y="6252944"/>
            <a:ext cx="4542454" cy="16207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20755" y="3568182"/>
            <a:ext cx="5047619" cy="10161905"/>
            <a:chOff x="11320755" y="3568182"/>
            <a:chExt cx="5047619" cy="10161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320755" y="3568182"/>
              <a:ext cx="5046178" cy="10161210"/>
              <a:chOff x="11320755" y="3568182"/>
              <a:chExt cx="5046178" cy="1016121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797666" y="-1240705"/>
                <a:ext cx="10092357" cy="20322420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20755" y="3568182"/>
                <a:ext cx="5046178" cy="101612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616321" y="3817821"/>
              <a:ext cx="4440267" cy="9607719"/>
              <a:chOff x="11616321" y="3817821"/>
              <a:chExt cx="4440267" cy="96077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616321" y="3817821"/>
                <a:ext cx="4440267" cy="96077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3634" y="2417155"/>
            <a:ext cx="16817295" cy="5667038"/>
            <a:chOff x="913634" y="2417155"/>
            <a:chExt cx="16817295" cy="5667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634" y="2417155"/>
              <a:ext cx="16817295" cy="56670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881" y="219102"/>
            <a:ext cx="2850634" cy="4182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20" y="643665"/>
            <a:ext cx="1874031" cy="806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08625" y="2395591"/>
            <a:ext cx="12922304" cy="5688602"/>
            <a:chOff x="4808625" y="2395591"/>
            <a:chExt cx="12922304" cy="5688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8625" y="2395591"/>
              <a:ext cx="12922304" cy="5688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7396" y="2163832"/>
            <a:ext cx="5796466" cy="5958050"/>
            <a:chOff x="10717396" y="2163832"/>
            <a:chExt cx="5796466" cy="59580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7507" y="-436850"/>
              <a:ext cx="11592932" cy="1191610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7396" y="2163832"/>
              <a:ext cx="5796466" cy="5958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70530" y="596711"/>
            <a:ext cx="4685714" cy="9428571"/>
            <a:chOff x="5570530" y="596711"/>
            <a:chExt cx="4685714" cy="94285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70530" y="596711"/>
              <a:ext cx="4682381" cy="9424854"/>
              <a:chOff x="5570530" y="596711"/>
              <a:chExt cx="4682381" cy="942485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29340" y="-3863587"/>
                <a:ext cx="9364761" cy="1884970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70530" y="596711"/>
                <a:ext cx="4682381" cy="94248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844788" y="828259"/>
              <a:ext cx="4120152" cy="8911473"/>
              <a:chOff x="5844788" y="828259"/>
              <a:chExt cx="4120152" cy="89114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44788" y="828259"/>
                <a:ext cx="4120152" cy="89114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3634" y="2417155"/>
            <a:ext cx="16817295" cy="5667038"/>
            <a:chOff x="913634" y="2417155"/>
            <a:chExt cx="16817295" cy="5667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634" y="2417155"/>
              <a:ext cx="16817295" cy="56670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881" y="219102"/>
            <a:ext cx="2850634" cy="4182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20" y="643665"/>
            <a:ext cx="1874031" cy="8065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2358" y="4032594"/>
            <a:ext cx="3183699" cy="16664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5239" y="523340"/>
            <a:ext cx="4626550" cy="3070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385" y="319470"/>
            <a:ext cx="1913177" cy="4178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20" y="643665"/>
            <a:ext cx="1482069" cy="7992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8981" y="1913917"/>
            <a:ext cx="2021853" cy="3032780"/>
            <a:chOff x="2418981" y="1913917"/>
            <a:chExt cx="2021853" cy="3032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8981" y="1913917"/>
              <a:ext cx="2021853" cy="30327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8981" y="2971273"/>
            <a:ext cx="2021853" cy="2292813"/>
            <a:chOff x="2418981" y="2971273"/>
            <a:chExt cx="2021853" cy="2292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8981" y="2971273"/>
              <a:ext cx="2021853" cy="2292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7912" y="1913917"/>
            <a:ext cx="2828156" cy="2828156"/>
            <a:chOff x="4147912" y="1913917"/>
            <a:chExt cx="2828156" cy="28281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7912" y="1913917"/>
              <a:ext cx="2828156" cy="28281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8981" y="4339786"/>
            <a:ext cx="3161280" cy="2107520"/>
            <a:chOff x="2418981" y="4339786"/>
            <a:chExt cx="3161280" cy="21075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8981" y="4339786"/>
              <a:ext cx="3161280" cy="21075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48766" y="4309513"/>
            <a:ext cx="2139642" cy="2139642"/>
            <a:chOff x="4848766" y="4309513"/>
            <a:chExt cx="2139642" cy="21396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8766" y="4309513"/>
              <a:ext cx="2139642" cy="21396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2487" y="7570725"/>
            <a:ext cx="6020053" cy="14075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842" y="6852744"/>
            <a:ext cx="7539813" cy="6698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31670" y="2776582"/>
            <a:ext cx="3876579" cy="3239248"/>
            <a:chOff x="8231670" y="2776582"/>
            <a:chExt cx="3876579" cy="32392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31670" y="2776582"/>
              <a:ext cx="3876579" cy="323924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46840" y="7566420"/>
            <a:ext cx="5909224" cy="14075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79855" y="6851245"/>
            <a:ext cx="7031614" cy="67277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08250" y="2659556"/>
            <a:ext cx="4544038" cy="33604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4385" y="319470"/>
            <a:ext cx="2113596" cy="418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120" y="643665"/>
            <a:ext cx="1854174" cy="8065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1527" y="1508695"/>
            <a:ext cx="14603917" cy="8777019"/>
            <a:chOff x="1621527" y="1508695"/>
            <a:chExt cx="14603917" cy="87770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07544" y="-2306926"/>
              <a:ext cx="29207834" cy="17554038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1527" y="1508695"/>
              <a:ext cx="14603917" cy="8777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428526" y="732155"/>
            <a:ext cx="9433537" cy="6691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4385" y="319470"/>
            <a:ext cx="2113596" cy="418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120" y="643665"/>
            <a:ext cx="1854174" cy="8065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6521" y="764501"/>
            <a:ext cx="10739156" cy="6691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8531" y="1473360"/>
            <a:ext cx="12868653" cy="8812354"/>
            <a:chOff x="2708531" y="1473360"/>
            <a:chExt cx="12868653" cy="8812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150601" y="-2357622"/>
              <a:ext cx="25737305" cy="176247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8531" y="1473360"/>
              <a:ext cx="12868653" cy="8812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4385" y="319470"/>
            <a:ext cx="2113596" cy="418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120" y="643665"/>
            <a:ext cx="1854174" cy="8065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80934" y="1593429"/>
            <a:ext cx="12123846" cy="11094877"/>
            <a:chOff x="3080934" y="1593429"/>
            <a:chExt cx="12123846" cy="110948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256811" y="-3229831"/>
              <a:ext cx="24247692" cy="221897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0934" y="1593429"/>
              <a:ext cx="12123846" cy="110948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019" y="775282"/>
            <a:ext cx="14390137" cy="6675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385" y="319470"/>
            <a:ext cx="2120949" cy="418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3524" y="4185088"/>
            <a:ext cx="1470238" cy="1090143"/>
          </a:xfrm>
          <a:prstGeom prst="rect">
            <a:avLst/>
          </a:prstGeom>
        </p:spPr>
      </p:pic>
      <p:pic>
        <p:nvPicPr>
          <p:cNvPr id="4" name="vllo_Ny9WxE.mp4" descr="vllo_Ny9WxE.mp4">
            <a:hlinkClick r:id="" action="ppaction://media"/>
            <a:extLst>
              <a:ext uri="{FF2B5EF4-FFF2-40B4-BE49-F238E27FC236}">
                <a16:creationId xmlns:a16="http://schemas.microsoft.com/office/drawing/2014/main" id="{BB415CA2-C4CE-CC4C-80C0-2766054B8F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0791" y="9350916"/>
            <a:ext cx="16666667" cy="76190"/>
            <a:chOff x="1240791" y="9350916"/>
            <a:chExt cx="16666667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791" y="9350916"/>
              <a:ext cx="16666667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80953" y="9470572"/>
            <a:ext cx="2057045" cy="2562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385" y="319470"/>
            <a:ext cx="2172663" cy="4472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6235" y="937897"/>
            <a:ext cx="4017356" cy="654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92535" y="1534122"/>
            <a:ext cx="4527564" cy="487875"/>
            <a:chOff x="3392535" y="1534122"/>
            <a:chExt cx="4527564" cy="4878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2535" y="1534122"/>
              <a:ext cx="4527564" cy="4878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4917" y="1542806"/>
            <a:ext cx="4447700" cy="574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84888" y="2021997"/>
            <a:ext cx="4742857" cy="9561905"/>
            <a:chOff x="3284888" y="2021997"/>
            <a:chExt cx="4742857" cy="95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84888" y="2021997"/>
              <a:ext cx="4738262" cy="9553298"/>
              <a:chOff x="3284888" y="2021997"/>
              <a:chExt cx="4738262" cy="955329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5757" y="-2499515"/>
                <a:ext cx="9476524" cy="1910659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84888" y="2021997"/>
                <a:ext cx="4738262" cy="95532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562419" y="2256700"/>
              <a:ext cx="4169323" cy="9032921"/>
              <a:chOff x="3562419" y="2256700"/>
              <a:chExt cx="4169323" cy="903292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62419" y="2256700"/>
                <a:ext cx="4169323" cy="903292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771429" y="2044381"/>
            <a:ext cx="4742857" cy="9561905"/>
            <a:chOff x="6771429" y="2044381"/>
            <a:chExt cx="4742857" cy="9561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71429" y="2044381"/>
              <a:ext cx="4738262" cy="9553298"/>
              <a:chOff x="6771429" y="2044381"/>
              <a:chExt cx="4738262" cy="955329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02298" y="-2477131"/>
                <a:ext cx="9476524" cy="1910659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71429" y="2044381"/>
                <a:ext cx="4738262" cy="95532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048959" y="2279085"/>
              <a:ext cx="4169323" cy="9032921"/>
              <a:chOff x="7048959" y="2279085"/>
              <a:chExt cx="4169323" cy="903292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48959" y="2279085"/>
                <a:ext cx="4169323" cy="903292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104382" y="2051301"/>
            <a:ext cx="4742857" cy="9561905"/>
            <a:chOff x="10104382" y="2051301"/>
            <a:chExt cx="4742857" cy="95619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104382" y="2051301"/>
              <a:ext cx="4738262" cy="9553298"/>
              <a:chOff x="10104382" y="2051301"/>
              <a:chExt cx="4738262" cy="955329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35251" y="-2470211"/>
                <a:ext cx="9476524" cy="1910659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04382" y="2051301"/>
                <a:ext cx="4738262" cy="955329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381913" y="2286004"/>
              <a:ext cx="4169323" cy="9032921"/>
              <a:chOff x="10381913" y="2286004"/>
              <a:chExt cx="4169323" cy="90329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381913" y="2286004"/>
                <a:ext cx="4169323" cy="90329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341" y="9350916"/>
            <a:ext cx="16666667" cy="76190"/>
            <a:chOff x="917341" y="9350916"/>
            <a:chExt cx="16666667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341" y="9350916"/>
              <a:ext cx="16666667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80953" y="9470572"/>
            <a:ext cx="2057045" cy="2562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385" y="319470"/>
            <a:ext cx="2233434" cy="4472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17628" y="1122631"/>
            <a:ext cx="1953346" cy="654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8922" y="1708031"/>
            <a:ext cx="4527564" cy="487875"/>
            <a:chOff x="10718922" y="1708031"/>
            <a:chExt cx="4527564" cy="4878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8922" y="1708031"/>
              <a:ext cx="4527564" cy="4878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1940" y="1723138"/>
            <a:ext cx="4173357" cy="537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62588" y="2373000"/>
            <a:ext cx="4723810" cy="9523810"/>
            <a:chOff x="10762588" y="2373000"/>
            <a:chExt cx="4723810" cy="95238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762588" y="2373000"/>
              <a:ext cx="4722367" cy="9516328"/>
              <a:chOff x="10762588" y="2373000"/>
              <a:chExt cx="4722367" cy="951632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01405" y="-2130882"/>
                <a:ext cx="9444733" cy="1903265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2588" y="2373000"/>
                <a:ext cx="4722367" cy="95163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39188" y="2606796"/>
              <a:ext cx="4155336" cy="8997965"/>
              <a:chOff x="11039188" y="2606796"/>
              <a:chExt cx="4155336" cy="899796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39188" y="2606796"/>
                <a:ext cx="4155336" cy="899796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362357" y="2300204"/>
            <a:ext cx="4533333" cy="9133333"/>
            <a:chOff x="3362357" y="2300204"/>
            <a:chExt cx="4533333" cy="91333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2357" y="2300204"/>
              <a:ext cx="4528057" cy="9124763"/>
              <a:chOff x="3362357" y="2300204"/>
              <a:chExt cx="4528057" cy="91247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8328" y="-2018360"/>
                <a:ext cx="9056114" cy="18249527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62357" y="2300204"/>
                <a:ext cx="4528057" cy="91247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627575" y="2524379"/>
              <a:ext cx="3984358" cy="8627729"/>
              <a:chOff x="3627575" y="2524379"/>
              <a:chExt cx="3984358" cy="86277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627575" y="2524379"/>
                <a:ext cx="3984358" cy="862772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92076" y="1122631"/>
            <a:ext cx="2612032" cy="6548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71877" y="1721140"/>
            <a:ext cx="4527564" cy="487875"/>
            <a:chOff x="3371877" y="1721140"/>
            <a:chExt cx="4527564" cy="4878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1877" y="1721140"/>
              <a:ext cx="4527564" cy="48787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4739" y="1729821"/>
            <a:ext cx="4224367" cy="5378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9350916"/>
            <a:ext cx="16666667" cy="76190"/>
            <a:chOff x="809524" y="9350916"/>
            <a:chExt cx="16666667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9350916"/>
              <a:ext cx="16666667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80953" y="9470572"/>
            <a:ext cx="2057045" cy="2562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20" y="643665"/>
            <a:ext cx="5849669" cy="8074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881" y="219102"/>
            <a:ext cx="1848396" cy="418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14286" y="1647619"/>
            <a:ext cx="3828571" cy="7704762"/>
            <a:chOff x="5314286" y="1647619"/>
            <a:chExt cx="3828571" cy="77047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314286" y="1647619"/>
              <a:ext cx="3820302" cy="7698341"/>
              <a:chOff x="5314286" y="1647619"/>
              <a:chExt cx="3820302" cy="769834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04135" y="-1995843"/>
                <a:ext cx="7640603" cy="15396682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14286" y="1647619"/>
                <a:ext cx="3820302" cy="76983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38049" y="1836750"/>
              <a:ext cx="3361585" cy="7279005"/>
              <a:chOff x="5538049" y="1836750"/>
              <a:chExt cx="3361585" cy="72790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38049" y="1836750"/>
                <a:ext cx="3361585" cy="727900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307267" y="8205270"/>
            <a:ext cx="1260410" cy="659539"/>
            <a:chOff x="4307267" y="8205270"/>
            <a:chExt cx="1260410" cy="6595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7267" y="8205270"/>
              <a:ext cx="1260410" cy="659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2920" y="1647619"/>
            <a:ext cx="3819048" cy="7695238"/>
            <a:chOff x="9672920" y="1647619"/>
            <a:chExt cx="3819048" cy="76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672920" y="1647619"/>
              <a:ext cx="3818572" cy="7694856"/>
              <a:chOff x="9672920" y="1647619"/>
              <a:chExt cx="3818572" cy="769485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63634" y="-1994194"/>
                <a:ext cx="7637145" cy="1538971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72920" y="1647619"/>
                <a:ext cx="3818572" cy="769485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896583" y="1836665"/>
              <a:ext cx="3360064" cy="7275710"/>
              <a:chOff x="9896583" y="1836665"/>
              <a:chExt cx="3360064" cy="72757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896583" y="1836665"/>
                <a:ext cx="3360064" cy="727571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743412" y="8205270"/>
            <a:ext cx="1358610" cy="659539"/>
            <a:chOff x="8743412" y="8205270"/>
            <a:chExt cx="1358610" cy="6595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3412" y="8205270"/>
              <a:ext cx="1358610" cy="6595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45030" y="1603236"/>
            <a:ext cx="3819048" cy="7695238"/>
            <a:chOff x="14045030" y="1603236"/>
            <a:chExt cx="3819048" cy="769523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045030" y="1603236"/>
              <a:ext cx="3818572" cy="7694856"/>
              <a:chOff x="14045030" y="1603236"/>
              <a:chExt cx="3818572" cy="769485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35744" y="-2038576"/>
                <a:ext cx="7637145" cy="15389712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045030" y="1603236"/>
                <a:ext cx="3818572" cy="769485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268693" y="1792282"/>
              <a:ext cx="3360064" cy="7275710"/>
              <a:chOff x="14268693" y="1792282"/>
              <a:chExt cx="3360064" cy="727571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268693" y="1792282"/>
                <a:ext cx="3360064" cy="727571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812663" y="5500000"/>
            <a:ext cx="1700513" cy="610395"/>
            <a:chOff x="12812663" y="5500000"/>
            <a:chExt cx="1700513" cy="6103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00000">
              <a:off x="12812663" y="5500000"/>
              <a:ext cx="1700513" cy="6103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71843" y="6386140"/>
            <a:ext cx="1582153" cy="610395"/>
            <a:chOff x="12871843" y="6386140"/>
            <a:chExt cx="1582153" cy="6103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12871843" y="6386140"/>
              <a:ext cx="1582153" cy="6103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9524" y="1776999"/>
            <a:ext cx="3723810" cy="7495238"/>
            <a:chOff x="809524" y="1776999"/>
            <a:chExt cx="3723810" cy="749523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09524" y="1776999"/>
              <a:ext cx="3720269" cy="7491299"/>
              <a:chOff x="809524" y="1776999"/>
              <a:chExt cx="3720269" cy="749129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1050611" y="-1768328"/>
                <a:ext cx="7440537" cy="1498259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9524" y="1776999"/>
                <a:ext cx="3720269" cy="749129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27428" y="1961044"/>
              <a:ext cx="3273564" cy="7083241"/>
              <a:chOff x="1027428" y="1961044"/>
              <a:chExt cx="3273564" cy="708324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27428" y="1961044"/>
                <a:ext cx="3273564" cy="708324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439545" y="742111"/>
            <a:ext cx="4797667" cy="487875"/>
            <a:chOff x="6439545" y="742111"/>
            <a:chExt cx="4797667" cy="48787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39545" y="742111"/>
              <a:ext cx="4797667" cy="48787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99915" y="723613"/>
            <a:ext cx="4588386" cy="5378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13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손 민하</cp:lastModifiedBy>
  <cp:revision>4</cp:revision>
  <dcterms:created xsi:type="dcterms:W3CDTF">2022-08-18T17:52:16Z</dcterms:created>
  <dcterms:modified xsi:type="dcterms:W3CDTF">2022-08-18T09:12:14Z</dcterms:modified>
</cp:coreProperties>
</file>